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Nixie One"/>
      <p:regular r:id="rId9"/>
    </p:embeddedFont>
    <p:embeddedFont>
      <p:font typeface="Varela Round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VarelaRoun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ixieOne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f22c8e813c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f22c8e813c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7" name="Google Shape;57;p14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74" name="Google Shape;74;p15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95" name="Google Shape;95;p16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10" name="Google Shape;110;p17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 + image">
  <p:cSld name="TITLE_AND_BODY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26" name="Google Shape;126;p18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8" name="Google Shape;138;p19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9" name="Google Shape;139;p19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9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9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57" name="Google Shape;157;p20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58" name="Google Shape;158;p20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59" name="Google Shape;159;p20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60" name="Google Shape;160;p20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0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0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0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75" name="Google Shape;175;p21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1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1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93" name="Google Shape;193;p22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2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2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2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2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2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2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2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2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2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2"/>
          <p:cNvSpPr/>
          <p:nvPr/>
        </p:nvSpPr>
        <p:spPr>
          <a:xfrm rot="10800000">
            <a:off x="-226169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3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3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3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3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3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3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3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3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3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3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3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7" name="Google Shape;227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28" name="Google Shape;22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EFEFE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mailto:mmckay@peekskillschoo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CD00">
            <a:alpha val="86670"/>
          </a:srgbClr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7"/>
          <p:cNvSpPr txBox="1"/>
          <p:nvPr>
            <p:ph idx="1" type="body"/>
          </p:nvPr>
        </p:nvSpPr>
        <p:spPr>
          <a:xfrm>
            <a:off x="2067813" y="686050"/>
            <a:ext cx="3759900" cy="978300"/>
          </a:xfrm>
          <a:prstGeom prst="rect">
            <a:avLst/>
          </a:prstGeom>
          <a:ln cap="flat" cmpd="sng" w="9525">
            <a:solidFill>
              <a:srgbClr val="00AC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latin typeface="Comic Sans MS"/>
                <a:ea typeface="Comic Sans MS"/>
                <a:cs typeface="Comic Sans MS"/>
                <a:sym typeface="Comic Sans MS"/>
              </a:rPr>
              <a:t>Ms. McKay’s</a:t>
            </a:r>
            <a:endParaRPr b="1"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latin typeface="Comic Sans MS"/>
                <a:ea typeface="Comic Sans MS"/>
                <a:cs typeface="Comic Sans MS"/>
                <a:sym typeface="Comic Sans MS"/>
              </a:rPr>
              <a:t>AIS ELA Class Gr. 6-8</a:t>
            </a:r>
            <a:endParaRPr b="1"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Clientmoji" id="240" name="Google Shape;24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2775" y="2435400"/>
            <a:ext cx="2546825" cy="23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7"/>
          <p:cNvSpPr txBox="1"/>
          <p:nvPr/>
        </p:nvSpPr>
        <p:spPr>
          <a:xfrm>
            <a:off x="3536150" y="4682250"/>
            <a:ext cx="35223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42" name="Google Shape;242;p27"/>
          <p:cNvSpPr txBox="1"/>
          <p:nvPr/>
        </p:nvSpPr>
        <p:spPr>
          <a:xfrm>
            <a:off x="2279450" y="1664350"/>
            <a:ext cx="3682200" cy="1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Varela Round"/>
                <a:ea typeface="Varela Round"/>
                <a:cs typeface="Varela Round"/>
                <a:sym typeface="Varela Round"/>
              </a:rPr>
              <a:t>Library Room 401A</a:t>
            </a:r>
            <a:endParaRPr sz="19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Varela Round"/>
                <a:ea typeface="Varela Round"/>
                <a:cs typeface="Varela Round"/>
                <a:sym typeface="Varela Round"/>
              </a:rPr>
              <a:t>Contact info: </a:t>
            </a:r>
            <a:r>
              <a:rPr lang="en" sz="1900" u="sng">
                <a:solidFill>
                  <a:schemeClr val="hlink"/>
                </a:solidFill>
                <a:latin typeface="Varela Round"/>
                <a:ea typeface="Varela Round"/>
                <a:cs typeface="Varela Round"/>
                <a:sym typeface="Varela Round"/>
                <a:hlinkClick r:id="rId4"/>
              </a:rPr>
              <a:t>mmckay@peekskillschools.org</a:t>
            </a:r>
            <a:endParaRPr sz="19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Varela Round"/>
                <a:ea typeface="Varela Round"/>
                <a:cs typeface="Varela Round"/>
                <a:sym typeface="Varela Round"/>
              </a:rPr>
              <a:t>Phone: 914-737-4542 extension 2660</a:t>
            </a:r>
            <a:endParaRPr sz="19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