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1" r:id="rId4"/>
    <p:sldMasterId id="2147483672" r:id="rId5"/>
  </p:sldMasterIdLst>
  <p:notesMasterIdLst>
    <p:notesMasterId r:id="rId6"/>
  </p:notesMasterIdLst>
  <p:sldIdLst>
    <p:sldId id="256" r:id="rId7"/>
    <p:sldId id="257" r:id="rId8"/>
  </p:sldIdLst>
  <p:sldSz cy="5143500" cx="9144000"/>
  <p:notesSz cx="6858000" cy="9144000"/>
  <p:embeddedFontLst>
    <p:embeddedFont>
      <p:font typeface="Nixie One"/>
      <p:regular r:id="rId9"/>
    </p:embeddedFont>
    <p:embeddedFont>
      <p:font typeface="Varela Round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font" Target="fonts/VarelaRound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NixieOne-regular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f22c8e813c_0_1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f22c8e813c_0_1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/>
          <p:nvPr/>
        </p:nvSpPr>
        <p:spPr>
          <a:xfrm>
            <a:off x="7209425" y="502200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4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4"/>
          <p:cNvSpPr txBox="1"/>
          <p:nvPr>
            <p:ph type="ctrTitle"/>
          </p:nvPr>
        </p:nvSpPr>
        <p:spPr>
          <a:xfrm>
            <a:off x="2255425" y="1991825"/>
            <a:ext cx="46332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57" name="Google Shape;57;p14"/>
          <p:cNvSpPr/>
          <p:nvPr/>
        </p:nvSpPr>
        <p:spPr>
          <a:xfrm>
            <a:off x="267550" y="-886750"/>
            <a:ext cx="2347200" cy="2347200"/>
          </a:xfrm>
          <a:prstGeom prst="donut">
            <a:avLst>
              <a:gd fmla="val 29778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4"/>
          <p:cNvSpPr/>
          <p:nvPr/>
        </p:nvSpPr>
        <p:spPr>
          <a:xfrm>
            <a:off x="8348875" y="2882375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4"/>
          <p:cNvSpPr/>
          <p:nvPr/>
        </p:nvSpPr>
        <p:spPr>
          <a:xfrm>
            <a:off x="2255425" y="541800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/>
          <p:nvPr/>
        </p:nvSpPr>
        <p:spPr>
          <a:xfrm>
            <a:off x="6752750" y="3465100"/>
            <a:ext cx="2284200" cy="2284200"/>
          </a:xfrm>
          <a:prstGeom prst="donut">
            <a:avLst>
              <a:gd fmla="val 11909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/>
          <p:nvPr/>
        </p:nvSpPr>
        <p:spPr>
          <a:xfrm>
            <a:off x="137775" y="3193200"/>
            <a:ext cx="657600" cy="6576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>
            <a:off x="376550" y="4217275"/>
            <a:ext cx="1207800" cy="1207800"/>
          </a:xfrm>
          <a:prstGeom prst="donut">
            <a:avLst>
              <a:gd fmla="val 42915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/>
          <p:nvPr/>
        </p:nvSpPr>
        <p:spPr>
          <a:xfrm>
            <a:off x="8244625" y="25419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/>
          <p:nvPr/>
        </p:nvSpPr>
        <p:spPr>
          <a:xfrm>
            <a:off x="7598775" y="-300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/>
          <p:nvPr/>
        </p:nvSpPr>
        <p:spPr>
          <a:xfrm>
            <a:off x="8244625" y="802850"/>
            <a:ext cx="657600" cy="6576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/>
          <p:nvPr/>
        </p:nvSpPr>
        <p:spPr>
          <a:xfrm>
            <a:off x="213975" y="695900"/>
            <a:ext cx="871500" cy="8715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-122175" y="2933250"/>
            <a:ext cx="1177500" cy="11775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4"/>
          <p:cNvSpPr/>
          <p:nvPr/>
        </p:nvSpPr>
        <p:spPr>
          <a:xfrm>
            <a:off x="8150075" y="708300"/>
            <a:ext cx="846600" cy="8466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4"/>
          <p:cNvSpPr/>
          <p:nvPr/>
        </p:nvSpPr>
        <p:spPr>
          <a:xfrm>
            <a:off x="1055325" y="3904575"/>
            <a:ext cx="206100" cy="2061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/>
          <p:nvPr/>
        </p:nvSpPr>
        <p:spPr>
          <a:xfrm>
            <a:off x="3058200" y="-295450"/>
            <a:ext cx="3027600" cy="30279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5"/>
          <p:cNvSpPr txBox="1"/>
          <p:nvPr>
            <p:ph type="ctrTitle"/>
          </p:nvPr>
        </p:nvSpPr>
        <p:spPr>
          <a:xfrm>
            <a:off x="1773750" y="2421550"/>
            <a:ext cx="55965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3" name="Google Shape;73;p15"/>
          <p:cNvSpPr txBox="1"/>
          <p:nvPr>
            <p:ph idx="1" type="subTitle"/>
          </p:nvPr>
        </p:nvSpPr>
        <p:spPr>
          <a:xfrm>
            <a:off x="1773750" y="3449654"/>
            <a:ext cx="55965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None/>
              <a:defRPr b="1">
                <a:solidFill>
                  <a:srgbClr val="A1BECC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9pPr>
          </a:lstStyle>
          <a:p/>
        </p:txBody>
      </p:sp>
      <p:sp>
        <p:nvSpPr>
          <p:cNvPr id="74" name="Google Shape;74;p15"/>
          <p:cNvSpPr/>
          <p:nvPr/>
        </p:nvSpPr>
        <p:spPr>
          <a:xfrm>
            <a:off x="1414538" y="3988225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5"/>
          <p:cNvSpPr/>
          <p:nvPr/>
        </p:nvSpPr>
        <p:spPr>
          <a:xfrm>
            <a:off x="7630150" y="2469625"/>
            <a:ext cx="2347200" cy="2347200"/>
          </a:xfrm>
          <a:prstGeom prst="donut">
            <a:avLst>
              <a:gd fmla="val 29778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5"/>
          <p:cNvSpPr/>
          <p:nvPr/>
        </p:nvSpPr>
        <p:spPr>
          <a:xfrm>
            <a:off x="376550" y="1139200"/>
            <a:ext cx="978600" cy="9786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5"/>
          <p:cNvSpPr/>
          <p:nvPr/>
        </p:nvSpPr>
        <p:spPr>
          <a:xfrm>
            <a:off x="7240275" y="4662700"/>
            <a:ext cx="657600" cy="6576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5"/>
          <p:cNvSpPr/>
          <p:nvPr/>
        </p:nvSpPr>
        <p:spPr>
          <a:xfrm>
            <a:off x="231175" y="-571700"/>
            <a:ext cx="2284200" cy="2284200"/>
          </a:xfrm>
          <a:prstGeom prst="donut">
            <a:avLst>
              <a:gd fmla="val 11909" name="adj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5"/>
          <p:cNvSpPr/>
          <p:nvPr/>
        </p:nvSpPr>
        <p:spPr>
          <a:xfrm>
            <a:off x="7507625" y="917475"/>
            <a:ext cx="657600" cy="6576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5"/>
          <p:cNvSpPr/>
          <p:nvPr/>
        </p:nvSpPr>
        <p:spPr>
          <a:xfrm>
            <a:off x="8065925" y="-295450"/>
            <a:ext cx="1207800" cy="1207800"/>
          </a:xfrm>
          <a:prstGeom prst="donut">
            <a:avLst>
              <a:gd fmla="val 42915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5"/>
          <p:cNvSpPr/>
          <p:nvPr/>
        </p:nvSpPr>
        <p:spPr>
          <a:xfrm>
            <a:off x="1417200" y="20526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5"/>
          <p:cNvSpPr/>
          <p:nvPr/>
        </p:nvSpPr>
        <p:spPr>
          <a:xfrm>
            <a:off x="180500" y="4023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5"/>
          <p:cNvSpPr/>
          <p:nvPr/>
        </p:nvSpPr>
        <p:spPr>
          <a:xfrm>
            <a:off x="246046" y="3365546"/>
            <a:ext cx="456000" cy="4560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5"/>
          <p:cNvSpPr/>
          <p:nvPr/>
        </p:nvSpPr>
        <p:spPr>
          <a:xfrm>
            <a:off x="7072325" y="4494725"/>
            <a:ext cx="993600" cy="9933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5"/>
          <p:cNvSpPr/>
          <p:nvPr/>
        </p:nvSpPr>
        <p:spPr>
          <a:xfrm>
            <a:off x="7370250" y="780100"/>
            <a:ext cx="932400" cy="9324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5"/>
          <p:cNvSpPr/>
          <p:nvPr/>
        </p:nvSpPr>
        <p:spPr>
          <a:xfrm>
            <a:off x="180500" y="3300000"/>
            <a:ext cx="586800" cy="5868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5"/>
          <p:cNvSpPr/>
          <p:nvPr/>
        </p:nvSpPr>
        <p:spPr>
          <a:xfrm>
            <a:off x="7733375" y="467300"/>
            <a:ext cx="206100" cy="2061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5"/>
          <p:cNvSpPr/>
          <p:nvPr/>
        </p:nvSpPr>
        <p:spPr>
          <a:xfrm>
            <a:off x="598175" y="-204700"/>
            <a:ext cx="1550100" cy="1550100"/>
          </a:xfrm>
          <a:prstGeom prst="ellipse">
            <a:avLst/>
          </a:prstGeom>
          <a:noFill/>
          <a:ln cap="flat" cmpd="sng" w="9525">
            <a:solidFill>
              <a:srgbClr val="E8004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6"/>
          <p:cNvSpPr/>
          <p:nvPr/>
        </p:nvSpPr>
        <p:spPr>
          <a:xfrm>
            <a:off x="8334450" y="4139625"/>
            <a:ext cx="424800" cy="42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6"/>
          <p:cNvSpPr/>
          <p:nvPr/>
        </p:nvSpPr>
        <p:spPr>
          <a:xfrm>
            <a:off x="4308288" y="-1078650"/>
            <a:ext cx="2347200" cy="2347200"/>
          </a:xfrm>
          <a:prstGeom prst="donut">
            <a:avLst>
              <a:gd fmla="val 1710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6"/>
          <p:cNvSpPr/>
          <p:nvPr/>
        </p:nvSpPr>
        <p:spPr>
          <a:xfrm>
            <a:off x="4047750" y="805125"/>
            <a:ext cx="1048500" cy="10485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6"/>
          <p:cNvSpPr txBox="1"/>
          <p:nvPr>
            <p:ph idx="1" type="body"/>
          </p:nvPr>
        </p:nvSpPr>
        <p:spPr>
          <a:xfrm>
            <a:off x="1880850" y="1920300"/>
            <a:ext cx="5382300" cy="207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rtl="0" algn="ctr">
              <a:spcBef>
                <a:spcPts val="600"/>
              </a:spcBef>
              <a:spcAft>
                <a:spcPts val="0"/>
              </a:spcAft>
              <a:buSzPts val="2400"/>
              <a:buChar char="◎"/>
              <a:defRPr/>
            </a:lvl1pPr>
            <a:lvl2pPr indent="-381000" lvl="1" marL="914400" rtl="0" algn="ctr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2pPr>
            <a:lvl3pPr indent="-381000" lvl="2" marL="1371600" rtl="0" algn="ctr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3pPr>
            <a:lvl4pPr indent="-381000" lvl="3" marL="1828800" rtl="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rtl="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rtl="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rtl="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rtl="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rtl="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95" name="Google Shape;95;p16"/>
          <p:cNvSpPr txBox="1"/>
          <p:nvPr/>
        </p:nvSpPr>
        <p:spPr>
          <a:xfrm>
            <a:off x="3593400" y="7813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“</a:t>
            </a:r>
            <a:endParaRPr sz="9600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96" name="Google Shape;96;p16"/>
          <p:cNvSpPr/>
          <p:nvPr/>
        </p:nvSpPr>
        <p:spPr>
          <a:xfrm>
            <a:off x="229225" y="2988350"/>
            <a:ext cx="802800" cy="8031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6"/>
          <p:cNvSpPr/>
          <p:nvPr/>
        </p:nvSpPr>
        <p:spPr>
          <a:xfrm>
            <a:off x="-442225" y="3999900"/>
            <a:ext cx="1695900" cy="1695900"/>
          </a:xfrm>
          <a:prstGeom prst="donut">
            <a:avLst>
              <a:gd fmla="val 10084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6"/>
          <p:cNvSpPr/>
          <p:nvPr/>
        </p:nvSpPr>
        <p:spPr>
          <a:xfrm>
            <a:off x="1334025" y="-231725"/>
            <a:ext cx="1666800" cy="1666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6"/>
          <p:cNvSpPr/>
          <p:nvPr/>
        </p:nvSpPr>
        <p:spPr>
          <a:xfrm>
            <a:off x="550525" y="710300"/>
            <a:ext cx="481500" cy="481800"/>
          </a:xfrm>
          <a:prstGeom prst="donut">
            <a:avLst>
              <a:gd fmla="val 3727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6"/>
          <p:cNvSpPr/>
          <p:nvPr/>
        </p:nvSpPr>
        <p:spPr>
          <a:xfrm>
            <a:off x="1032025" y="37914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6"/>
          <p:cNvSpPr/>
          <p:nvPr/>
        </p:nvSpPr>
        <p:spPr>
          <a:xfrm>
            <a:off x="1217050" y="1311325"/>
            <a:ext cx="304800" cy="304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6"/>
          <p:cNvSpPr/>
          <p:nvPr/>
        </p:nvSpPr>
        <p:spPr>
          <a:xfrm>
            <a:off x="7744475" y="1473300"/>
            <a:ext cx="1048500" cy="1048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6"/>
          <p:cNvSpPr/>
          <p:nvPr/>
        </p:nvSpPr>
        <p:spPr>
          <a:xfrm>
            <a:off x="8050675" y="2042175"/>
            <a:ext cx="1520100" cy="1520100"/>
          </a:xfrm>
          <a:prstGeom prst="donut">
            <a:avLst>
              <a:gd fmla="val 5022" name="adj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7969775" y="3713850"/>
            <a:ext cx="597900" cy="598200"/>
          </a:xfrm>
          <a:prstGeom prst="donut">
            <a:avLst>
              <a:gd fmla="val 43984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6"/>
          <p:cNvSpPr/>
          <p:nvPr/>
        </p:nvSpPr>
        <p:spPr>
          <a:xfrm>
            <a:off x="8608775" y="1192100"/>
            <a:ext cx="184200" cy="1842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/>
          <p:nvPr/>
        </p:nvSpPr>
        <p:spPr>
          <a:xfrm>
            <a:off x="1144200" y="2698575"/>
            <a:ext cx="893700" cy="8937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7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09" name="Google Shape;109;p17"/>
          <p:cNvSpPr txBox="1"/>
          <p:nvPr>
            <p:ph idx="1" type="body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rtl="0">
              <a:spcBef>
                <a:spcPts val="600"/>
              </a:spcBef>
              <a:spcAft>
                <a:spcPts val="0"/>
              </a:spcAft>
              <a:buSzPts val="2400"/>
              <a:buChar char="◎"/>
              <a:defRPr sz="2400"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3pPr>
            <a:lvl4pPr indent="-381000" lvl="3" marL="18288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110" name="Google Shape;110;p17"/>
          <p:cNvSpPr/>
          <p:nvPr/>
        </p:nvSpPr>
        <p:spPr>
          <a:xfrm>
            <a:off x="259925" y="-206300"/>
            <a:ext cx="2347200" cy="2347200"/>
          </a:xfrm>
          <a:prstGeom prst="donut">
            <a:avLst>
              <a:gd fmla="val 29778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7"/>
          <p:cNvSpPr/>
          <p:nvPr/>
        </p:nvSpPr>
        <p:spPr>
          <a:xfrm>
            <a:off x="-152925" y="1360050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7"/>
          <p:cNvSpPr/>
          <p:nvPr/>
        </p:nvSpPr>
        <p:spPr>
          <a:xfrm>
            <a:off x="2339600" y="243625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7"/>
          <p:cNvSpPr/>
          <p:nvPr/>
        </p:nvSpPr>
        <p:spPr>
          <a:xfrm>
            <a:off x="788725" y="2338650"/>
            <a:ext cx="811200" cy="811200"/>
          </a:xfrm>
          <a:prstGeom prst="donut">
            <a:avLst>
              <a:gd fmla="val 22275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7"/>
          <p:cNvSpPr/>
          <p:nvPr/>
        </p:nvSpPr>
        <p:spPr>
          <a:xfrm>
            <a:off x="153675" y="4149950"/>
            <a:ext cx="1207800" cy="1207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7"/>
          <p:cNvSpPr/>
          <p:nvPr/>
        </p:nvSpPr>
        <p:spPr>
          <a:xfrm>
            <a:off x="1315800" y="3860975"/>
            <a:ext cx="550500" cy="550500"/>
          </a:xfrm>
          <a:prstGeom prst="donut">
            <a:avLst>
              <a:gd fmla="val 42915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7"/>
          <p:cNvSpPr/>
          <p:nvPr/>
        </p:nvSpPr>
        <p:spPr>
          <a:xfrm>
            <a:off x="438575" y="2993025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7"/>
          <p:cNvSpPr/>
          <p:nvPr/>
        </p:nvSpPr>
        <p:spPr>
          <a:xfrm>
            <a:off x="7744850" y="420475"/>
            <a:ext cx="550500" cy="550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7"/>
          <p:cNvSpPr/>
          <p:nvPr/>
        </p:nvSpPr>
        <p:spPr>
          <a:xfrm>
            <a:off x="8839500" y="1019775"/>
            <a:ext cx="397500" cy="397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7"/>
          <p:cNvSpPr/>
          <p:nvPr/>
        </p:nvSpPr>
        <p:spPr>
          <a:xfrm>
            <a:off x="8295350" y="-321125"/>
            <a:ext cx="741600" cy="741600"/>
          </a:xfrm>
          <a:prstGeom prst="donut">
            <a:avLst>
              <a:gd fmla="val 31897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7"/>
          <p:cNvSpPr/>
          <p:nvPr/>
        </p:nvSpPr>
        <p:spPr>
          <a:xfrm>
            <a:off x="8651500" y="161632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7"/>
          <p:cNvSpPr/>
          <p:nvPr/>
        </p:nvSpPr>
        <p:spPr>
          <a:xfrm>
            <a:off x="2179100" y="83125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7"/>
          <p:cNvSpPr/>
          <p:nvPr/>
        </p:nvSpPr>
        <p:spPr>
          <a:xfrm>
            <a:off x="8062825" y="688875"/>
            <a:ext cx="449700" cy="4497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 column + image">
  <p:cSld name="TITLE_AND_BODY_1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 txBox="1"/>
          <p:nvPr>
            <p:ph type="title"/>
          </p:nvPr>
        </p:nvSpPr>
        <p:spPr>
          <a:xfrm>
            <a:off x="4572000" y="909050"/>
            <a:ext cx="36396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25" name="Google Shape;125;p18"/>
          <p:cNvSpPr txBox="1"/>
          <p:nvPr>
            <p:ph idx="1" type="body"/>
          </p:nvPr>
        </p:nvSpPr>
        <p:spPr>
          <a:xfrm>
            <a:off x="4572000" y="1525754"/>
            <a:ext cx="36396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◎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◉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￮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26" name="Google Shape;126;p18"/>
          <p:cNvSpPr/>
          <p:nvPr/>
        </p:nvSpPr>
        <p:spPr>
          <a:xfrm>
            <a:off x="580275" y="751950"/>
            <a:ext cx="3639600" cy="3639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8"/>
          <p:cNvSpPr/>
          <p:nvPr/>
        </p:nvSpPr>
        <p:spPr>
          <a:xfrm>
            <a:off x="-295650" y="-356450"/>
            <a:ext cx="1057800" cy="1057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8"/>
          <p:cNvSpPr/>
          <p:nvPr/>
        </p:nvSpPr>
        <p:spPr>
          <a:xfrm>
            <a:off x="2836600" y="179825"/>
            <a:ext cx="978600" cy="978600"/>
          </a:xfrm>
          <a:prstGeom prst="donut">
            <a:avLst>
              <a:gd fmla="val 39527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8"/>
          <p:cNvSpPr/>
          <p:nvPr/>
        </p:nvSpPr>
        <p:spPr>
          <a:xfrm>
            <a:off x="465975" y="3692750"/>
            <a:ext cx="1019400" cy="10194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8"/>
          <p:cNvSpPr/>
          <p:nvPr/>
        </p:nvSpPr>
        <p:spPr>
          <a:xfrm>
            <a:off x="1485375" y="4559750"/>
            <a:ext cx="361500" cy="361500"/>
          </a:xfrm>
          <a:prstGeom prst="donut">
            <a:avLst>
              <a:gd fmla="val 29951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8"/>
          <p:cNvSpPr/>
          <p:nvPr/>
        </p:nvSpPr>
        <p:spPr>
          <a:xfrm>
            <a:off x="2364800" y="346950"/>
            <a:ext cx="274200" cy="2739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8"/>
          <p:cNvSpPr/>
          <p:nvPr/>
        </p:nvSpPr>
        <p:spPr>
          <a:xfrm>
            <a:off x="-472600" y="-533400"/>
            <a:ext cx="1411800" cy="14118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8"/>
          <p:cNvSpPr/>
          <p:nvPr/>
        </p:nvSpPr>
        <p:spPr>
          <a:xfrm>
            <a:off x="2899000" y="242225"/>
            <a:ext cx="853800" cy="8538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8"/>
          <p:cNvSpPr/>
          <p:nvPr/>
        </p:nvSpPr>
        <p:spPr>
          <a:xfrm>
            <a:off x="1061150" y="142950"/>
            <a:ext cx="538500" cy="5382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9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37" name="Google Shape;137;p19"/>
          <p:cNvSpPr txBox="1"/>
          <p:nvPr>
            <p:ph idx="1" type="body"/>
          </p:nvPr>
        </p:nvSpPr>
        <p:spPr>
          <a:xfrm>
            <a:off x="2935875" y="1550150"/>
            <a:ext cx="2560500" cy="3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◎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￮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38" name="Google Shape;138;p19"/>
          <p:cNvSpPr txBox="1"/>
          <p:nvPr>
            <p:ph idx="2" type="body"/>
          </p:nvPr>
        </p:nvSpPr>
        <p:spPr>
          <a:xfrm>
            <a:off x="5650849" y="1550150"/>
            <a:ext cx="2560500" cy="3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◎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￮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39" name="Google Shape;139;p19"/>
          <p:cNvSpPr/>
          <p:nvPr/>
        </p:nvSpPr>
        <p:spPr>
          <a:xfrm>
            <a:off x="-358950" y="2194400"/>
            <a:ext cx="2347200" cy="2347200"/>
          </a:xfrm>
          <a:prstGeom prst="donut">
            <a:avLst>
              <a:gd fmla="val 36789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9"/>
          <p:cNvSpPr/>
          <p:nvPr/>
        </p:nvSpPr>
        <p:spPr>
          <a:xfrm>
            <a:off x="198450" y="-321125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E8004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9"/>
          <p:cNvSpPr/>
          <p:nvPr/>
        </p:nvSpPr>
        <p:spPr>
          <a:xfrm>
            <a:off x="198450" y="420475"/>
            <a:ext cx="657600" cy="657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9"/>
          <p:cNvSpPr/>
          <p:nvPr/>
        </p:nvSpPr>
        <p:spPr>
          <a:xfrm>
            <a:off x="1177051" y="657475"/>
            <a:ext cx="846900" cy="846900"/>
          </a:xfrm>
          <a:prstGeom prst="donut">
            <a:avLst>
              <a:gd fmla="val 22275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9"/>
          <p:cNvSpPr/>
          <p:nvPr/>
        </p:nvSpPr>
        <p:spPr>
          <a:xfrm>
            <a:off x="887650" y="4142300"/>
            <a:ext cx="1207800" cy="12078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9"/>
          <p:cNvSpPr/>
          <p:nvPr/>
        </p:nvSpPr>
        <p:spPr>
          <a:xfrm>
            <a:off x="153675" y="4799600"/>
            <a:ext cx="550500" cy="550500"/>
          </a:xfrm>
          <a:prstGeom prst="donut">
            <a:avLst>
              <a:gd fmla="val 18606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9"/>
          <p:cNvSpPr/>
          <p:nvPr/>
        </p:nvSpPr>
        <p:spPr>
          <a:xfrm>
            <a:off x="1172525" y="1696950"/>
            <a:ext cx="304800" cy="30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9"/>
          <p:cNvSpPr/>
          <p:nvPr/>
        </p:nvSpPr>
        <p:spPr>
          <a:xfrm>
            <a:off x="7844250" y="61927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9"/>
          <p:cNvSpPr/>
          <p:nvPr/>
        </p:nvSpPr>
        <p:spPr>
          <a:xfrm>
            <a:off x="7515500" y="-72500"/>
            <a:ext cx="397500" cy="397500"/>
          </a:xfrm>
          <a:prstGeom prst="donut">
            <a:avLst>
              <a:gd fmla="val 3056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9"/>
          <p:cNvSpPr/>
          <p:nvPr/>
        </p:nvSpPr>
        <p:spPr>
          <a:xfrm>
            <a:off x="8651500" y="1030850"/>
            <a:ext cx="304800" cy="3048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9"/>
          <p:cNvSpPr/>
          <p:nvPr/>
        </p:nvSpPr>
        <p:spPr>
          <a:xfrm>
            <a:off x="8097900" y="167450"/>
            <a:ext cx="741600" cy="741600"/>
          </a:xfrm>
          <a:prstGeom prst="donut">
            <a:avLst>
              <a:gd fmla="val 8064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9"/>
          <p:cNvSpPr/>
          <p:nvPr/>
        </p:nvSpPr>
        <p:spPr>
          <a:xfrm>
            <a:off x="8394750" y="15043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9"/>
          <p:cNvSpPr/>
          <p:nvPr/>
        </p:nvSpPr>
        <p:spPr>
          <a:xfrm>
            <a:off x="-205625" y="2347725"/>
            <a:ext cx="2040600" cy="20406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9"/>
          <p:cNvSpPr/>
          <p:nvPr/>
        </p:nvSpPr>
        <p:spPr>
          <a:xfrm>
            <a:off x="305125" y="-214450"/>
            <a:ext cx="765300" cy="7653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9"/>
          <p:cNvSpPr/>
          <p:nvPr/>
        </p:nvSpPr>
        <p:spPr>
          <a:xfrm>
            <a:off x="8532600" y="911950"/>
            <a:ext cx="542700" cy="5427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0"/>
          <p:cNvSpPr/>
          <p:nvPr/>
        </p:nvSpPr>
        <p:spPr>
          <a:xfrm>
            <a:off x="8638525" y="1472600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0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57" name="Google Shape;157;p20"/>
          <p:cNvSpPr txBox="1"/>
          <p:nvPr>
            <p:ph idx="1" type="body"/>
          </p:nvPr>
        </p:nvSpPr>
        <p:spPr>
          <a:xfrm>
            <a:off x="2935875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◎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◉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158" name="Google Shape;158;p20"/>
          <p:cNvSpPr txBox="1"/>
          <p:nvPr>
            <p:ph idx="2" type="body"/>
          </p:nvPr>
        </p:nvSpPr>
        <p:spPr>
          <a:xfrm>
            <a:off x="4723373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◎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◉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159" name="Google Shape;159;p20"/>
          <p:cNvSpPr txBox="1"/>
          <p:nvPr>
            <p:ph idx="3" type="body"/>
          </p:nvPr>
        </p:nvSpPr>
        <p:spPr>
          <a:xfrm>
            <a:off x="6510871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◎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◉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160" name="Google Shape;160;p20"/>
          <p:cNvSpPr/>
          <p:nvPr/>
        </p:nvSpPr>
        <p:spPr>
          <a:xfrm>
            <a:off x="1016475" y="2981600"/>
            <a:ext cx="440400" cy="4404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20"/>
          <p:cNvSpPr/>
          <p:nvPr/>
        </p:nvSpPr>
        <p:spPr>
          <a:xfrm>
            <a:off x="-68725" y="3346150"/>
            <a:ext cx="819600" cy="819600"/>
          </a:xfrm>
          <a:prstGeom prst="ellipse">
            <a:avLst/>
          </a:prstGeom>
          <a:noFill/>
          <a:ln cap="flat" cmpd="sng" w="9525">
            <a:solidFill>
              <a:srgbClr val="00D1C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0"/>
          <p:cNvSpPr/>
          <p:nvPr/>
        </p:nvSpPr>
        <p:spPr>
          <a:xfrm>
            <a:off x="1361475" y="140725"/>
            <a:ext cx="862800" cy="863400"/>
          </a:xfrm>
          <a:prstGeom prst="donut">
            <a:avLst>
              <a:gd fmla="val 43200" name="adj"/>
            </a:avLst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20"/>
          <p:cNvSpPr/>
          <p:nvPr/>
        </p:nvSpPr>
        <p:spPr>
          <a:xfrm>
            <a:off x="1438125" y="3422000"/>
            <a:ext cx="1062000" cy="1062000"/>
          </a:xfrm>
          <a:prstGeom prst="donut">
            <a:avLst>
              <a:gd fmla="val 9905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0"/>
          <p:cNvSpPr/>
          <p:nvPr/>
        </p:nvSpPr>
        <p:spPr>
          <a:xfrm>
            <a:off x="2059425" y="1112475"/>
            <a:ext cx="304800" cy="3048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20"/>
          <p:cNvSpPr/>
          <p:nvPr/>
        </p:nvSpPr>
        <p:spPr>
          <a:xfrm>
            <a:off x="8723500" y="270225"/>
            <a:ext cx="550500" cy="550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0"/>
          <p:cNvSpPr/>
          <p:nvPr/>
        </p:nvSpPr>
        <p:spPr>
          <a:xfrm>
            <a:off x="8546800" y="608625"/>
            <a:ext cx="397500" cy="397500"/>
          </a:xfrm>
          <a:prstGeom prst="donut">
            <a:avLst>
              <a:gd fmla="val 875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20"/>
          <p:cNvSpPr/>
          <p:nvPr/>
        </p:nvSpPr>
        <p:spPr>
          <a:xfrm>
            <a:off x="8211275" y="1152650"/>
            <a:ext cx="397500" cy="3975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0"/>
          <p:cNvSpPr/>
          <p:nvPr/>
        </p:nvSpPr>
        <p:spPr>
          <a:xfrm>
            <a:off x="7599600" y="-275250"/>
            <a:ext cx="741600" cy="741600"/>
          </a:xfrm>
          <a:prstGeom prst="donut">
            <a:avLst>
              <a:gd fmla="val 39163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0"/>
          <p:cNvSpPr/>
          <p:nvPr/>
        </p:nvSpPr>
        <p:spPr>
          <a:xfrm>
            <a:off x="9033775" y="1867850"/>
            <a:ext cx="188100" cy="1881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0"/>
          <p:cNvSpPr/>
          <p:nvPr/>
        </p:nvSpPr>
        <p:spPr>
          <a:xfrm>
            <a:off x="-480225" y="243625"/>
            <a:ext cx="2347200" cy="2347200"/>
          </a:xfrm>
          <a:prstGeom prst="donut">
            <a:avLst>
              <a:gd fmla="val 21094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0"/>
          <p:cNvSpPr/>
          <p:nvPr/>
        </p:nvSpPr>
        <p:spPr>
          <a:xfrm>
            <a:off x="1016475" y="4091700"/>
            <a:ext cx="1207800" cy="1207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0"/>
          <p:cNvSpPr/>
          <p:nvPr/>
        </p:nvSpPr>
        <p:spPr>
          <a:xfrm>
            <a:off x="204075" y="927925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1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75" name="Google Shape;175;p21"/>
          <p:cNvSpPr/>
          <p:nvPr/>
        </p:nvSpPr>
        <p:spPr>
          <a:xfrm>
            <a:off x="1280688" y="3669150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21"/>
          <p:cNvSpPr/>
          <p:nvPr/>
        </p:nvSpPr>
        <p:spPr>
          <a:xfrm>
            <a:off x="180500" y="4023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21"/>
          <p:cNvSpPr/>
          <p:nvPr/>
        </p:nvSpPr>
        <p:spPr>
          <a:xfrm>
            <a:off x="246046" y="3213146"/>
            <a:ext cx="456000" cy="4560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21"/>
          <p:cNvSpPr/>
          <p:nvPr/>
        </p:nvSpPr>
        <p:spPr>
          <a:xfrm>
            <a:off x="71500" y="3038600"/>
            <a:ext cx="804900" cy="8049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21"/>
          <p:cNvSpPr/>
          <p:nvPr/>
        </p:nvSpPr>
        <p:spPr>
          <a:xfrm>
            <a:off x="1280700" y="1608475"/>
            <a:ext cx="1043400" cy="1044000"/>
          </a:xfrm>
          <a:prstGeom prst="donut">
            <a:avLst>
              <a:gd fmla="val 43200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1"/>
          <p:cNvSpPr/>
          <p:nvPr/>
        </p:nvSpPr>
        <p:spPr>
          <a:xfrm>
            <a:off x="1640475" y="-201875"/>
            <a:ext cx="750300" cy="7503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1"/>
          <p:cNvSpPr/>
          <p:nvPr/>
        </p:nvSpPr>
        <p:spPr>
          <a:xfrm>
            <a:off x="-480225" y="243625"/>
            <a:ext cx="2347200" cy="2347200"/>
          </a:xfrm>
          <a:prstGeom prst="donut">
            <a:avLst>
              <a:gd fmla="val 6129" name="adj"/>
            </a:avLst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1"/>
          <p:cNvSpPr/>
          <p:nvPr/>
        </p:nvSpPr>
        <p:spPr>
          <a:xfrm>
            <a:off x="-222975" y="500875"/>
            <a:ext cx="1832700" cy="18327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1"/>
          <p:cNvSpPr/>
          <p:nvPr/>
        </p:nvSpPr>
        <p:spPr>
          <a:xfrm>
            <a:off x="1280700" y="3950125"/>
            <a:ext cx="750300" cy="7503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1"/>
          <p:cNvSpPr/>
          <p:nvPr/>
        </p:nvSpPr>
        <p:spPr>
          <a:xfrm>
            <a:off x="7913000" y="60022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1"/>
          <p:cNvSpPr/>
          <p:nvPr/>
        </p:nvSpPr>
        <p:spPr>
          <a:xfrm>
            <a:off x="8703400" y="1608475"/>
            <a:ext cx="287100" cy="287100"/>
          </a:xfrm>
          <a:prstGeom prst="donut">
            <a:avLst>
              <a:gd fmla="val 18608" name="adj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21"/>
          <p:cNvSpPr/>
          <p:nvPr/>
        </p:nvSpPr>
        <p:spPr>
          <a:xfrm>
            <a:off x="8809377" y="886439"/>
            <a:ext cx="416400" cy="4164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1"/>
          <p:cNvSpPr/>
          <p:nvPr/>
        </p:nvSpPr>
        <p:spPr>
          <a:xfrm>
            <a:off x="8118000" y="-244550"/>
            <a:ext cx="741600" cy="741600"/>
          </a:xfrm>
          <a:prstGeom prst="donut">
            <a:avLst>
              <a:gd fmla="val 37879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21"/>
          <p:cNvSpPr/>
          <p:nvPr/>
        </p:nvSpPr>
        <p:spPr>
          <a:xfrm>
            <a:off x="7813725" y="3127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21"/>
          <p:cNvSpPr/>
          <p:nvPr/>
        </p:nvSpPr>
        <p:spPr>
          <a:xfrm>
            <a:off x="8646900" y="723963"/>
            <a:ext cx="741600" cy="7416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2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2"/>
          <p:cNvSpPr txBox="1"/>
          <p:nvPr>
            <p:ph idx="1" type="body"/>
          </p:nvPr>
        </p:nvSpPr>
        <p:spPr>
          <a:xfrm>
            <a:off x="1246225" y="4177700"/>
            <a:ext cx="6651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 algn="ctr">
              <a:spcBef>
                <a:spcPts val="360"/>
              </a:spcBef>
              <a:spcAft>
                <a:spcPts val="0"/>
              </a:spcAft>
              <a:buSzPts val="1600"/>
              <a:buNone/>
              <a:defRPr sz="1600"/>
            </a:lvl1pPr>
          </a:lstStyle>
          <a:p/>
        </p:txBody>
      </p:sp>
      <p:sp>
        <p:nvSpPr>
          <p:cNvPr id="193" name="Google Shape;193;p22"/>
          <p:cNvSpPr/>
          <p:nvPr/>
        </p:nvSpPr>
        <p:spPr>
          <a:xfrm rot="10800000">
            <a:off x="8705950" y="3777263"/>
            <a:ext cx="617400" cy="6174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22"/>
          <p:cNvSpPr/>
          <p:nvPr/>
        </p:nvSpPr>
        <p:spPr>
          <a:xfrm rot="10800000">
            <a:off x="608750" y="841361"/>
            <a:ext cx="515400" cy="515400"/>
          </a:xfrm>
          <a:prstGeom prst="donut">
            <a:avLst>
              <a:gd fmla="val 18608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22"/>
          <p:cNvSpPr/>
          <p:nvPr/>
        </p:nvSpPr>
        <p:spPr>
          <a:xfrm rot="10800000">
            <a:off x="8195021" y="4553300"/>
            <a:ext cx="831600" cy="831600"/>
          </a:xfrm>
          <a:prstGeom prst="donut">
            <a:avLst>
              <a:gd fmla="val 37879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2"/>
          <p:cNvSpPr/>
          <p:nvPr/>
        </p:nvSpPr>
        <p:spPr>
          <a:xfrm rot="10800000">
            <a:off x="8458384" y="4183763"/>
            <a:ext cx="210900" cy="2109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22"/>
          <p:cNvSpPr/>
          <p:nvPr/>
        </p:nvSpPr>
        <p:spPr>
          <a:xfrm rot="10800000">
            <a:off x="-153147" y="-444547"/>
            <a:ext cx="1128300" cy="11283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22"/>
          <p:cNvSpPr/>
          <p:nvPr/>
        </p:nvSpPr>
        <p:spPr>
          <a:xfrm rot="10800000">
            <a:off x="8012016" y="133391"/>
            <a:ext cx="434700" cy="434700"/>
          </a:xfrm>
          <a:prstGeom prst="donut">
            <a:avLst>
              <a:gd fmla="val 875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22"/>
          <p:cNvSpPr/>
          <p:nvPr/>
        </p:nvSpPr>
        <p:spPr>
          <a:xfrm rot="10800000">
            <a:off x="-73577" y="841500"/>
            <a:ext cx="330900" cy="3309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2"/>
          <p:cNvSpPr/>
          <p:nvPr/>
        </p:nvSpPr>
        <p:spPr>
          <a:xfrm rot="10800000">
            <a:off x="8512150" y="133404"/>
            <a:ext cx="811200" cy="811200"/>
          </a:xfrm>
          <a:prstGeom prst="donut">
            <a:avLst>
              <a:gd fmla="val 39163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2"/>
          <p:cNvSpPr/>
          <p:nvPr/>
        </p:nvSpPr>
        <p:spPr>
          <a:xfrm rot="10800000">
            <a:off x="117998" y="-173402"/>
            <a:ext cx="586200" cy="5862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2"/>
          <p:cNvSpPr/>
          <p:nvPr/>
        </p:nvSpPr>
        <p:spPr>
          <a:xfrm rot="10800000">
            <a:off x="748825" y="4695050"/>
            <a:ext cx="345000" cy="345000"/>
          </a:xfrm>
          <a:prstGeom prst="donut">
            <a:avLst>
              <a:gd fmla="val 3056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2"/>
          <p:cNvSpPr/>
          <p:nvPr/>
        </p:nvSpPr>
        <p:spPr>
          <a:xfrm rot="10800000">
            <a:off x="-107786" y="4259033"/>
            <a:ext cx="663000" cy="6630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22"/>
          <p:cNvSpPr/>
          <p:nvPr/>
        </p:nvSpPr>
        <p:spPr>
          <a:xfrm rot="10800000">
            <a:off x="-316662" y="3443534"/>
            <a:ext cx="506100" cy="506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22"/>
          <p:cNvSpPr/>
          <p:nvPr/>
        </p:nvSpPr>
        <p:spPr>
          <a:xfrm rot="10800000">
            <a:off x="-226169" y="4140650"/>
            <a:ext cx="899400" cy="8994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22"/>
          <p:cNvSpPr/>
          <p:nvPr/>
        </p:nvSpPr>
        <p:spPr>
          <a:xfrm rot="10800000">
            <a:off x="8700641" y="1100250"/>
            <a:ext cx="333300" cy="3333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3"/>
          <p:cNvSpPr/>
          <p:nvPr/>
        </p:nvSpPr>
        <p:spPr>
          <a:xfrm>
            <a:off x="419100" y="-1581150"/>
            <a:ext cx="8305800" cy="83058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23"/>
          <p:cNvSpPr/>
          <p:nvPr/>
        </p:nvSpPr>
        <p:spPr>
          <a:xfrm>
            <a:off x="-164200" y="68617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23"/>
          <p:cNvSpPr/>
          <p:nvPr/>
        </p:nvSpPr>
        <p:spPr>
          <a:xfrm>
            <a:off x="8204500" y="3898800"/>
            <a:ext cx="447000" cy="447000"/>
          </a:xfrm>
          <a:prstGeom prst="donut">
            <a:avLst>
              <a:gd fmla="val 18608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23"/>
          <p:cNvSpPr/>
          <p:nvPr/>
        </p:nvSpPr>
        <p:spPr>
          <a:xfrm>
            <a:off x="100425" y="-196925"/>
            <a:ext cx="741600" cy="741600"/>
          </a:xfrm>
          <a:prstGeom prst="donut">
            <a:avLst>
              <a:gd fmla="val 37879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23"/>
          <p:cNvSpPr/>
          <p:nvPr/>
        </p:nvSpPr>
        <p:spPr>
          <a:xfrm>
            <a:off x="419100" y="6861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3"/>
          <p:cNvSpPr/>
          <p:nvPr/>
        </p:nvSpPr>
        <p:spPr>
          <a:xfrm>
            <a:off x="8333725" y="4482500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3"/>
          <p:cNvSpPr/>
          <p:nvPr/>
        </p:nvSpPr>
        <p:spPr>
          <a:xfrm>
            <a:off x="741750" y="4449750"/>
            <a:ext cx="397500" cy="397500"/>
          </a:xfrm>
          <a:prstGeom prst="donut">
            <a:avLst>
              <a:gd fmla="val 875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3"/>
          <p:cNvSpPr/>
          <p:nvPr/>
        </p:nvSpPr>
        <p:spPr>
          <a:xfrm>
            <a:off x="8956300" y="4058696"/>
            <a:ext cx="287100" cy="2871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3"/>
          <p:cNvSpPr/>
          <p:nvPr/>
        </p:nvSpPr>
        <p:spPr>
          <a:xfrm>
            <a:off x="-164200" y="4277700"/>
            <a:ext cx="741600" cy="741600"/>
          </a:xfrm>
          <a:prstGeom prst="donut">
            <a:avLst>
              <a:gd fmla="val 39163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23"/>
          <p:cNvSpPr/>
          <p:nvPr/>
        </p:nvSpPr>
        <p:spPr>
          <a:xfrm>
            <a:off x="8568725" y="4717500"/>
            <a:ext cx="508500" cy="5085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3"/>
          <p:cNvSpPr/>
          <p:nvPr/>
        </p:nvSpPr>
        <p:spPr>
          <a:xfrm>
            <a:off x="8077475" y="224125"/>
            <a:ext cx="304800" cy="304800"/>
          </a:xfrm>
          <a:prstGeom prst="donut">
            <a:avLst>
              <a:gd fmla="val 3056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23"/>
          <p:cNvSpPr/>
          <p:nvPr/>
        </p:nvSpPr>
        <p:spPr>
          <a:xfrm>
            <a:off x="8553248" y="328373"/>
            <a:ext cx="585600" cy="5856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3"/>
          <p:cNvSpPr/>
          <p:nvPr/>
        </p:nvSpPr>
        <p:spPr>
          <a:xfrm>
            <a:off x="8876350" y="1187325"/>
            <a:ext cx="447000" cy="4470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23"/>
          <p:cNvSpPr/>
          <p:nvPr/>
        </p:nvSpPr>
        <p:spPr>
          <a:xfrm>
            <a:off x="8449000" y="224125"/>
            <a:ext cx="794400" cy="7944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23"/>
          <p:cNvSpPr/>
          <p:nvPr/>
        </p:nvSpPr>
        <p:spPr>
          <a:xfrm>
            <a:off x="100425" y="3830625"/>
            <a:ext cx="304800" cy="30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letely blank">
  <p:cSld name="BLANK_1"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4"/>
          <p:cNvSpPr/>
          <p:nvPr/>
        </p:nvSpPr>
        <p:spPr>
          <a:xfrm>
            <a:off x="419100" y="-1581150"/>
            <a:ext cx="8305800" cy="83058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2">
  <p:cSld name="TITLE_2"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27" name="Google Shape;227;p2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28" name="Google Shape;228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rgbClr val="EFEFEF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rtl="0">
              <a:spcBef>
                <a:spcPts val="60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◎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◉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￮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81000" lvl="3" marL="1828800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81000" lvl="4" marL="2286000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81000" lvl="5" marL="2743200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-381000" lvl="6" marL="3200400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-381000" lvl="7" marL="3657600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-381000" lvl="8" marL="4114800" rtl="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transition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hyperlink" Target="mailto:mmckay@peekskillschools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2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BCD00">
            <a:alpha val="86670"/>
          </a:srgbClr>
        </a:solidFill>
      </p:bgPr>
    </p:bg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7"/>
          <p:cNvSpPr txBox="1"/>
          <p:nvPr>
            <p:ph idx="1" type="body"/>
          </p:nvPr>
        </p:nvSpPr>
        <p:spPr>
          <a:xfrm>
            <a:off x="2067813" y="686050"/>
            <a:ext cx="3759900" cy="978300"/>
          </a:xfrm>
          <a:prstGeom prst="rect">
            <a:avLst/>
          </a:prstGeom>
          <a:ln cap="flat" cmpd="sng" w="9525">
            <a:solidFill>
              <a:srgbClr val="00ACC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2400">
                <a:latin typeface="Comic Sans MS"/>
                <a:ea typeface="Comic Sans MS"/>
                <a:cs typeface="Comic Sans MS"/>
                <a:sym typeface="Comic Sans MS"/>
              </a:rPr>
              <a:t>Ms. McKay’s</a:t>
            </a:r>
            <a:endParaRPr b="1" sz="24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2400">
                <a:latin typeface="Comic Sans MS"/>
                <a:ea typeface="Comic Sans MS"/>
                <a:cs typeface="Comic Sans MS"/>
                <a:sym typeface="Comic Sans MS"/>
              </a:rPr>
              <a:t>AIS ELA Class Gr. 6-8</a:t>
            </a:r>
            <a:endParaRPr b="1" sz="24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descr="Clientmoji" id="240" name="Google Shape;240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42775" y="2435400"/>
            <a:ext cx="2546825" cy="2370700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27"/>
          <p:cNvSpPr txBox="1"/>
          <p:nvPr/>
        </p:nvSpPr>
        <p:spPr>
          <a:xfrm>
            <a:off x="3536150" y="4682250"/>
            <a:ext cx="3522300" cy="3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42" name="Google Shape;242;p27"/>
          <p:cNvSpPr txBox="1"/>
          <p:nvPr/>
        </p:nvSpPr>
        <p:spPr>
          <a:xfrm>
            <a:off x="2279450" y="1664350"/>
            <a:ext cx="3682200" cy="15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Varela Round"/>
                <a:ea typeface="Varela Round"/>
                <a:cs typeface="Varela Round"/>
                <a:sym typeface="Varela Round"/>
              </a:rPr>
              <a:t>Library Room 401A</a:t>
            </a:r>
            <a:endParaRPr sz="19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Varela Round"/>
                <a:ea typeface="Varela Round"/>
                <a:cs typeface="Varela Round"/>
                <a:sym typeface="Varela Round"/>
              </a:rPr>
              <a:t>Contact info: </a:t>
            </a:r>
            <a:r>
              <a:rPr lang="en" sz="1900" u="sng">
                <a:solidFill>
                  <a:schemeClr val="hlink"/>
                </a:solidFill>
                <a:latin typeface="Varela Round"/>
                <a:ea typeface="Varela Round"/>
                <a:cs typeface="Varela Round"/>
                <a:sym typeface="Varela Round"/>
                <a:hlinkClick r:id="rId4"/>
              </a:rPr>
              <a:t>mmckay@peekskillschools.org</a:t>
            </a:r>
            <a:endParaRPr sz="19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Varela Round"/>
                <a:ea typeface="Varela Round"/>
                <a:cs typeface="Varela Round"/>
                <a:sym typeface="Varela Round"/>
              </a:rPr>
              <a:t>Phone: 914-737-4542 extension 2660</a:t>
            </a:r>
            <a:endParaRPr sz="1900"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uck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